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04" autoAdjust="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2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図形グループ 1"/>
          <p:cNvGrpSpPr>
            <a:grpSpLocks/>
          </p:cNvGrpSpPr>
          <p:nvPr/>
        </p:nvGrpSpPr>
        <p:grpSpPr bwMode="auto">
          <a:xfrm>
            <a:off x="357158" y="4143380"/>
            <a:ext cx="6358014" cy="71438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9" name="日付プレースホルダー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8239-23C8-3A45-9CB6-C0B0234041A4}" type="datetimeFigureOut">
              <a:rPr kumimoji="1" lang="ja-JP" altLang="en-US" smtClean="0"/>
              <a:t>20/12/01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8239-23C8-3A45-9CB6-C0B0234041A4}" type="datetimeFigureOut">
              <a:rPr kumimoji="1" lang="ja-JP" altLang="en-US" smtClean="0"/>
              <a:t>20/12/01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8E1A-4C71-BC4F-B249-7FFC88116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39"/>
            <a:ext cx="1757346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400816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8239-23C8-3A45-9CB6-C0B0234041A4}" type="datetimeFigureOut">
              <a:rPr kumimoji="1" lang="ja-JP" altLang="en-US" smtClean="0"/>
              <a:t>20/12/01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8E1A-4C71-BC4F-B249-7FFC88116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8239-23C8-3A45-9CB6-C0B0234041A4}" type="datetimeFigureOut">
              <a:rPr kumimoji="1" lang="ja-JP" altLang="en-US" smtClean="0"/>
              <a:t>20/12/01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8E1A-4C71-BC4F-B249-7FFC88116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559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8239-23C8-3A45-9CB6-C0B0234041A4}" type="datetimeFigureOut">
              <a:rPr kumimoji="1" lang="ja-JP" altLang="en-US" smtClean="0"/>
              <a:t>20/12/01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8E1A-4C71-BC4F-B249-7FFC88116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図形グループ 6"/>
          <p:cNvGrpSpPr>
            <a:grpSpLocks/>
          </p:cNvGrpSpPr>
          <p:nvPr/>
        </p:nvGrpSpPr>
        <p:grpSpPr bwMode="auto">
          <a:xfrm>
            <a:off x="714348" y="4643446"/>
            <a:ext cx="7786742" cy="71438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8239-23C8-3A45-9CB6-C0B0234041A4}" type="datetimeFigureOut">
              <a:rPr kumimoji="1" lang="ja-JP" altLang="en-US" smtClean="0"/>
              <a:t>20/12/01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8E1A-4C71-BC4F-B249-7FFC88116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8239-23C8-3A45-9CB6-C0B0234041A4}" type="datetimeFigureOut">
              <a:rPr kumimoji="1" lang="ja-JP" altLang="en-US" smtClean="0"/>
              <a:t>20/12/01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8E1A-4C71-BC4F-B249-7FFC88116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8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8239-23C8-3A45-9CB6-C0B0234041A4}" type="datetimeFigureOut">
              <a:rPr kumimoji="1" lang="ja-JP" altLang="en-US" smtClean="0"/>
              <a:t>20/12/01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8E1A-4C71-BC4F-B249-7FFC88116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8239-23C8-3A45-9CB6-C0B0234041A4}" type="datetimeFigureOut">
              <a:rPr kumimoji="1" lang="ja-JP" altLang="en-US" smtClean="0"/>
              <a:t>20/12/01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8E1A-4C71-BC4F-B249-7FFC88116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8239-23C8-3A45-9CB6-C0B0234041A4}" type="datetimeFigureOut">
              <a:rPr kumimoji="1" lang="ja-JP" altLang="en-US" smtClean="0"/>
              <a:t>20/12/01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8E1A-4C71-BC4F-B249-7FFC88116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プレースホルダーまでドラッグするかアイコンをクリックして図を追加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086128" y="5429264"/>
            <a:ext cx="3057508" cy="633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8239-23C8-3A45-9CB6-C0B0234041A4}" type="datetimeFigureOut">
              <a:rPr kumimoji="1" lang="ja-JP" altLang="en-US" smtClean="0"/>
              <a:t>20/12/01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8E1A-4C71-BC4F-B249-7FFC88116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-32" y="0"/>
            <a:ext cx="9072594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ー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EE8239-23C8-3A45-9CB6-C0B0234041A4}" type="datetimeFigureOut">
              <a:rPr kumimoji="1" lang="ja-JP" altLang="en-US" smtClean="0"/>
              <a:t>20/12/01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968E1A-4C71-BC4F-B249-7FFC88116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612007" y="1024093"/>
            <a:ext cx="8970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600" dirty="0"/>
              <a:t>A</a:t>
            </a:r>
            <a:endParaRPr kumimoji="1" lang="ja-JP" altLang="en-US" sz="9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79091" y="1022257"/>
            <a:ext cx="7873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600" dirty="0" smtClean="0"/>
              <a:t>T</a:t>
            </a:r>
            <a:endParaRPr kumimoji="1" lang="ja-JP" altLang="en-US" sz="9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67027" y="1024093"/>
            <a:ext cx="8970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600" dirty="0" smtClean="0"/>
              <a:t>A</a:t>
            </a:r>
            <a:endParaRPr kumimoji="1" lang="ja-JP" altLang="en-US" sz="9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681077" y="1593062"/>
            <a:ext cx="49650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Aristo </a:t>
            </a:r>
            <a:r>
              <a:rPr kumimoji="1" lang="en-US" altLang="ja-JP" sz="3200" dirty="0" smtClean="0"/>
              <a:t>Tanker</a:t>
            </a:r>
            <a:r>
              <a:rPr kumimoji="1" lang="en-US" altLang="ja-JP" sz="3200" dirty="0" smtClean="0"/>
              <a:t>’</a:t>
            </a:r>
            <a:r>
              <a:rPr kumimoji="1" lang="en-US" altLang="ja-JP" sz="3200" dirty="0" smtClean="0"/>
              <a:t>s </a:t>
            </a:r>
            <a:r>
              <a:rPr kumimoji="1" lang="en-US" altLang="ja-JP" sz="3200" dirty="0" smtClean="0"/>
              <a:t>Academy</a:t>
            </a:r>
            <a:endParaRPr kumimoji="1" lang="ja-JP" altLang="en-US" sz="3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673777" y="2278491"/>
            <a:ext cx="2065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Learn </a:t>
            </a:r>
            <a:r>
              <a:rPr lang="en-US" altLang="ja-JP" sz="2000" dirty="0" smtClean="0"/>
              <a:t>and Gain</a:t>
            </a:r>
            <a:endParaRPr kumimoji="1" lang="ja-JP" altLang="en-US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67100" y="3678116"/>
            <a:ext cx="83738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・</a:t>
            </a:r>
            <a:r>
              <a:rPr kumimoji="1" lang="en-US" altLang="ja-JP" sz="2800" dirty="0" smtClean="0"/>
              <a:t>Site Name: </a:t>
            </a:r>
            <a:r>
              <a:rPr lang="en-US" altLang="ja-JP" sz="2800" dirty="0"/>
              <a:t>Aristo Tanker’s </a:t>
            </a:r>
            <a:r>
              <a:rPr lang="en-US" altLang="ja-JP" sz="2800" dirty="0" smtClean="0"/>
              <a:t>Academy</a:t>
            </a:r>
            <a:r>
              <a:rPr lang="en-US" altLang="ja-JP" sz="2800" dirty="0" smtClean="0"/>
              <a:t>[</a:t>
            </a:r>
            <a:r>
              <a:rPr lang="en-US" altLang="en-US" sz="2800" dirty="0" smtClean="0"/>
              <a:t>Abb.</a:t>
            </a:r>
            <a:r>
              <a:rPr lang="en-US" altLang="ja-JP" sz="2800" dirty="0" smtClean="0"/>
              <a:t> ATA]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・</a:t>
            </a:r>
            <a:r>
              <a:rPr kumimoji="1" lang="en-US" altLang="ja-JP" sz="2800" dirty="0" smtClean="0"/>
              <a:t>Brand Statement: Learn and Gain</a:t>
            </a:r>
          </a:p>
          <a:p>
            <a:r>
              <a:rPr lang="ja-JP" altLang="en-US" sz="2800" dirty="0" smtClean="0"/>
              <a:t>・</a:t>
            </a:r>
            <a:r>
              <a:rPr lang="en-US" altLang="ja-JP" sz="2800" dirty="0" smtClean="0"/>
              <a:t>Brand Color: Navy Blue</a:t>
            </a:r>
          </a:p>
          <a:p>
            <a:r>
              <a:rPr kumimoji="1" lang="ja-JP" altLang="en-US" sz="2800" dirty="0" smtClean="0"/>
              <a:t>・</a:t>
            </a:r>
            <a:r>
              <a:rPr kumimoji="1" lang="en-US" altLang="ja-JP" sz="2800" dirty="0" smtClean="0"/>
              <a:t>Logo Shape: Shield</a:t>
            </a:r>
          </a:p>
        </p:txBody>
      </p:sp>
    </p:spTree>
    <p:extLst>
      <p:ext uri="{BB962C8B-B14F-4D97-AF65-F5344CB8AC3E}">
        <p14:creationId xmlns:p14="http://schemas.microsoft.com/office/powerpoint/2010/main" val="842842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雪藤">
  <a:themeElements>
    <a:clrScheme name="AT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雪藤">
      <a:majorFont>
        <a:latin typeface="Bookman Old Style"/>
        <a:ea typeface=""/>
        <a:cs typeface=""/>
        <a:font script="Jpan" typeface="ＭＳ Ｐ明朝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雪藤.thmx</Template>
  <TotalTime>10182</TotalTime>
  <Words>39</Words>
  <Application>Microsoft Macintosh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雪藤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森原 顕正</dc:creator>
  <cp:lastModifiedBy>森原 顕正</cp:lastModifiedBy>
  <cp:revision>13</cp:revision>
  <dcterms:created xsi:type="dcterms:W3CDTF">2020-12-01T00:02:15Z</dcterms:created>
  <dcterms:modified xsi:type="dcterms:W3CDTF">2020-12-08T10:13:09Z</dcterms:modified>
</cp:coreProperties>
</file>